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305" r:id="rId2"/>
    <p:sldId id="306" r:id="rId3"/>
    <p:sldId id="256" r:id="rId4"/>
    <p:sldId id="312" r:id="rId5"/>
    <p:sldId id="311" r:id="rId6"/>
    <p:sldId id="291" r:id="rId7"/>
    <p:sldId id="298" r:id="rId8"/>
    <p:sldId id="299" r:id="rId9"/>
    <p:sldId id="300" r:id="rId10"/>
    <p:sldId id="287" r:id="rId11"/>
    <p:sldId id="292" r:id="rId12"/>
    <p:sldId id="284" r:id="rId13"/>
    <p:sldId id="309" r:id="rId14"/>
    <p:sldId id="308" r:id="rId15"/>
    <p:sldId id="263" r:id="rId16"/>
    <p:sldId id="294" r:id="rId17"/>
    <p:sldId id="310" r:id="rId18"/>
    <p:sldId id="302" r:id="rId19"/>
    <p:sldId id="307" r:id="rId20"/>
    <p:sldId id="273" r:id="rId21"/>
    <p:sldId id="301" r:id="rId22"/>
    <p:sldId id="288" r:id="rId23"/>
    <p:sldId id="289" r:id="rId24"/>
    <p:sldId id="303" r:id="rId25"/>
    <p:sldId id="313" r:id="rId26"/>
    <p:sldId id="274" r:id="rId27"/>
    <p:sldId id="275" r:id="rId28"/>
    <p:sldId id="276" r:id="rId29"/>
    <p:sldId id="277" r:id="rId30"/>
    <p:sldId id="282" r:id="rId31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72410"/>
  </p:normalViewPr>
  <p:slideViewPr>
    <p:cSldViewPr snapToGrid="0" snapToObjects="1">
      <p:cViewPr varScale="1">
        <p:scale>
          <a:sx n="78" d="100"/>
          <a:sy n="78" d="100"/>
        </p:scale>
        <p:origin x="3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0000"/>
                </a:solidFill>
              </a:rPr>
              <a:t>	</a:t>
            </a:r>
            <a:r>
              <a:rPr lang="de-DE" sz="1800" dirty="0" smtClean="0">
                <a:solidFill>
                  <a:srgbClr val="FF0000"/>
                </a:solidFill>
              </a:rPr>
              <a:t>{ </a:t>
            </a:r>
            <a:r>
              <a:rPr lang="de-DE" sz="18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 smtClean="0">
                <a:solidFill>
                  <a:srgbClr val="FFFF00"/>
                </a:solidFill>
              </a:rPr>
              <a:t>(</a:t>
            </a:r>
            <a:r>
              <a:rPr lang="de-DE" sz="1800" dirty="0" err="1" smtClean="0">
                <a:solidFill>
                  <a:srgbClr val="FFFF00"/>
                </a:solidFill>
              </a:rPr>
              <a:t>book</a:t>
            </a:r>
            <a:r>
              <a:rPr lang="de-DE" sz="1800" dirty="0" smtClean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</a:t>
            </a:r>
            <a:r>
              <a:rPr lang="de-DE" sz="1800" dirty="0" smtClean="0">
                <a:solidFill>
                  <a:srgbClr val="FFFF00"/>
                </a:solidFill>
              </a:rPr>
              <a:t>)) </a:t>
            </a:r>
            <a:r>
              <a:rPr lang="de-DE" sz="1800" dirty="0" smtClean="0">
                <a:solidFill>
                  <a:srgbClr val="FF0000"/>
                </a:solidFill>
              </a:rPr>
              <a:t>}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20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 smtClean="0">
                <a:solidFill>
                  <a:srgbClr val="FF0000"/>
                </a:solidFill>
              </a:rPr>
              <a:t>{ 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 smtClean="0">
                <a:solidFill>
                  <a:srgbClr val="FFFF00"/>
                </a:solidFill>
              </a:rPr>
              <a:t>(</a:t>
            </a:r>
            <a:r>
              <a:rPr lang="de-DE" sz="1600" dirty="0" err="1" smtClean="0">
                <a:solidFill>
                  <a:srgbClr val="FFFF00"/>
                </a:solidFill>
              </a:rPr>
              <a:t>book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  </a:t>
            </a:r>
            <a:r>
              <a:rPr lang="de-DE" sz="1600" dirty="0" smtClean="0">
                <a:solidFill>
                  <a:srgbClr val="FF0000"/>
                </a:solidFill>
              </a:rPr>
              <a:t>}</a:t>
            </a:r>
            <a:endParaRPr lang="de-DE" sz="1600" dirty="0" smtClean="0">
              <a:solidFill>
                <a:srgbClr val="FF0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</a:t>
            </a:r>
            <a:r>
              <a:rPr lang="en-US" sz="2000" dirty="0" smtClean="0"/>
              <a:t>[ ],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</a:t>
            </a:r>
            <a:r>
              <a:rPr lang="en-US" sz="2000" dirty="0" err="1" smtClean="0">
                <a:solidFill>
                  <a:srgbClr val="FF0000"/>
                </a:solidFill>
              </a:rPr>
              <a:t>id</a:t>
            </a:r>
            <a:r>
              <a:rPr lang="en-US" sz="2000" smtClean="0">
                <a:solidFill>
                  <a:srgbClr val="FF0000"/>
                </a:solidFill>
              </a:rPr>
              <a:t> </a:t>
            </a:r>
            <a:r>
              <a:rPr lang="en-US" sz="2000" smtClean="0"/>
              <a:t>);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</a:t>
            </a:r>
            <a:r>
              <a:rPr lang="en-US" sz="2000" dirty="0" smtClean="0">
                <a:solidFill>
                  <a:srgbClr val="FFC000"/>
                </a:solidFill>
              </a:rPr>
              <a:t>={ </a:t>
            </a:r>
            <a:r>
              <a:rPr lang="en-US" sz="2000" dirty="0" err="1" smtClean="0">
                <a:solidFill>
                  <a:srgbClr val="FFC000"/>
                </a:solidFill>
              </a:rPr>
              <a:t>BookDetail</a:t>
            </a:r>
            <a:r>
              <a:rPr lang="en-US" sz="2000" dirty="0" smtClean="0">
                <a:solidFill>
                  <a:srgbClr val="FFC000"/>
                </a:solidFill>
              </a:rPr>
              <a:t> } </a:t>
            </a:r>
            <a:r>
              <a:rPr lang="en-US" sz="2000" dirty="0">
                <a:solidFill>
                  <a:srgbClr val="FFC000"/>
                </a:solidFill>
              </a:rPr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92D050"/>
                </a:solidFill>
              </a:rPr>
              <a:t>return</a:t>
            </a:r>
            <a:r>
              <a:rPr lang="en-US" sz="2800" dirty="0" smtClean="0"/>
              <a:t>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}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 component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smtClean="0"/>
              <a:t>Sarah"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=”Ellis"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=”Maria"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7184</TotalTime>
  <Words>411</Words>
  <Application>Microsoft Macintosh PowerPoint</Application>
  <PresentationFormat>Custom</PresentationFormat>
  <Paragraphs>288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136</cp:revision>
  <dcterms:modified xsi:type="dcterms:W3CDTF">2018-06-07T21:33:58Z</dcterms:modified>
</cp:coreProperties>
</file>